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762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43225" y="2986087"/>
            <a:ext cx="6305550" cy="885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6762" y="1412776"/>
            <a:ext cx="10658475" cy="2781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62425" y="3861048"/>
            <a:ext cx="3867150" cy="26003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703512" y="3444693"/>
            <a:ext cx="720080" cy="608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81107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9456" y="839341"/>
            <a:ext cx="10658475" cy="2733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52912" y="3573016"/>
            <a:ext cx="3686175" cy="30861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5217771" y="2858058"/>
            <a:ext cx="720080" cy="608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35290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28264"/>
          <a:stretch/>
        </p:blipFill>
        <p:spPr>
          <a:xfrm>
            <a:off x="795337" y="2204864"/>
            <a:ext cx="10601325" cy="28083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67274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33825" y="2852936"/>
            <a:ext cx="4324350" cy="3057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1504" y="1844824"/>
            <a:ext cx="6924675" cy="7810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6096000" y="1795966"/>
            <a:ext cx="1296144" cy="73595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03491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0575" y="1595437"/>
            <a:ext cx="10610850" cy="3667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7666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147762" y="2132856"/>
            <a:ext cx="9896475" cy="2826990"/>
            <a:chOff x="1147762" y="1484784"/>
            <a:chExt cx="9896475" cy="282699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147762" y="1484784"/>
              <a:ext cx="9896475" cy="17716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056917" y="3645024"/>
              <a:ext cx="4029075" cy="66675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7248128" y="2102444"/>
            <a:ext cx="4104456" cy="66904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847528" y="3094475"/>
            <a:ext cx="2520280" cy="66904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2257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4900" y="1556792"/>
            <a:ext cx="9982200" cy="45148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919536" y="2636912"/>
            <a:ext cx="3096344" cy="25922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069098" y="5463417"/>
            <a:ext cx="6789475" cy="608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26096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28737" y="1628800"/>
            <a:ext cx="9534525" cy="42576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328736" y="2492896"/>
            <a:ext cx="8295655" cy="608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328737" y="3396839"/>
            <a:ext cx="2535016" cy="608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3863752" y="3396839"/>
            <a:ext cx="2808311" cy="608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328736" y="4337544"/>
            <a:ext cx="9951840" cy="608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328736" y="5201640"/>
            <a:ext cx="9951840" cy="608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8198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1050" y="1628800"/>
            <a:ext cx="10629900" cy="4743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0096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8725" y="1196752"/>
            <a:ext cx="9734550" cy="53625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228724" y="3068960"/>
            <a:ext cx="4363219" cy="608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228724" y="4077072"/>
            <a:ext cx="4363219" cy="608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228724" y="4956748"/>
            <a:ext cx="4363219" cy="608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228724" y="6021619"/>
            <a:ext cx="4363219" cy="608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95061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2950" y="1268760"/>
            <a:ext cx="10706100" cy="2581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67616" y="4005010"/>
            <a:ext cx="3688060" cy="2539448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1270901" y="4010329"/>
            <a:ext cx="4438181" cy="1550155"/>
            <a:chOff x="1270901" y="4010329"/>
            <a:chExt cx="4438181" cy="1550155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343472" y="4010329"/>
              <a:ext cx="4267200" cy="695325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270901" y="4988984"/>
              <a:ext cx="1514475" cy="571500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4175557" y="4998509"/>
              <a:ext cx="1533525" cy="552450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1666875"/>
            <a:ext cx="9029700" cy="35242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199456" y="4437112"/>
            <a:ext cx="7632848" cy="608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89481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0625" y="2119312"/>
            <a:ext cx="9810750" cy="26193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8112224" y="2119312"/>
            <a:ext cx="3096344" cy="608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127448" y="3068960"/>
            <a:ext cx="5553447" cy="608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127448" y="3925487"/>
            <a:ext cx="5553447" cy="608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00636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0575" y="1772816"/>
            <a:ext cx="10610850" cy="3676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51006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109662" y="1844824"/>
            <a:ext cx="9972675" cy="3545954"/>
            <a:chOff x="1109662" y="1700808"/>
            <a:chExt cx="9972675" cy="354595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109662" y="1700808"/>
              <a:ext cx="9972675" cy="6000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228725" y="2636912"/>
              <a:ext cx="9734550" cy="260985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2639616" y="3758590"/>
            <a:ext cx="1656184" cy="151946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84566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268660" y="1052736"/>
            <a:ext cx="9867900" cy="5211266"/>
            <a:chOff x="1162050" y="764704"/>
            <a:chExt cx="9867900" cy="521126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162050" y="764704"/>
              <a:ext cx="9867900" cy="36576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62050" y="4509120"/>
              <a:ext cx="7353300" cy="146685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1282058" y="1988840"/>
            <a:ext cx="4957957" cy="608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282058" y="2937964"/>
            <a:ext cx="4957957" cy="608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282058" y="3910238"/>
            <a:ext cx="4957957" cy="608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282059" y="4797152"/>
            <a:ext cx="4237878" cy="608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5533336" y="4842449"/>
            <a:ext cx="3088624" cy="608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1127448" y="5781653"/>
            <a:ext cx="2736304" cy="608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>
          <a:xfrm>
            <a:off x="3855889" y="5781653"/>
            <a:ext cx="2736304" cy="608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6899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62087" y="2119312"/>
            <a:ext cx="9267825" cy="26193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199456" y="3124887"/>
            <a:ext cx="7488832" cy="608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199456" y="4062436"/>
            <a:ext cx="7488832" cy="608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85674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1844824"/>
            <a:ext cx="10668000" cy="3676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0948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0625" y="1700808"/>
            <a:ext cx="9810750" cy="37052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832304" y="1833249"/>
            <a:ext cx="720080" cy="608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6825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6800" y="1666875"/>
            <a:ext cx="10058400" cy="3524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70842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9225" y="1556792"/>
            <a:ext cx="9353550" cy="43910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419224" y="2430323"/>
            <a:ext cx="8709223" cy="66904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419224" y="3364677"/>
            <a:ext cx="3740672" cy="608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5159896" y="3364677"/>
            <a:ext cx="3740672" cy="608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430799" y="4260935"/>
            <a:ext cx="2516536" cy="608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3960060" y="4260935"/>
            <a:ext cx="7104491" cy="608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419224" y="5279507"/>
            <a:ext cx="2660552" cy="608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4079776" y="5279507"/>
            <a:ext cx="5472608" cy="608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4513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733425" y="1484784"/>
            <a:ext cx="10725150" cy="5138142"/>
            <a:chOff x="733425" y="1484784"/>
            <a:chExt cx="10725150" cy="513814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33425" y="1484784"/>
              <a:ext cx="10725150" cy="25241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096000" y="3212976"/>
              <a:ext cx="4943475" cy="340995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306052" y="3284984"/>
              <a:ext cx="4791075" cy="676275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333954" y="4364360"/>
              <a:ext cx="1952625" cy="485775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4132833" y="4314014"/>
              <a:ext cx="1933575" cy="514350"/>
            </a:xfrm>
            <a:prstGeom prst="rect">
              <a:avLst/>
            </a:prstGeom>
          </p:spPr>
        </p:pic>
      </p:grpSp>
      <p:sp useBgFill="1">
        <p:nvSpPr>
          <p:cNvPr id="8" name="矩形 7"/>
          <p:cNvSpPr/>
          <p:nvPr/>
        </p:nvSpPr>
        <p:spPr>
          <a:xfrm>
            <a:off x="10151598" y="3381516"/>
            <a:ext cx="720080" cy="608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55817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14450" y="1556792"/>
            <a:ext cx="9563100" cy="45339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960096" y="1577384"/>
            <a:ext cx="3744416" cy="608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314450" y="2492896"/>
            <a:ext cx="3341390" cy="608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4626818" y="2492896"/>
            <a:ext cx="3341390" cy="608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314450" y="3440578"/>
            <a:ext cx="7229822" cy="608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314450" y="4451577"/>
            <a:ext cx="2549302" cy="608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3893392" y="4451577"/>
            <a:ext cx="4218831" cy="608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1314450" y="5368002"/>
            <a:ext cx="7229822" cy="608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01046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2475" y="2143125"/>
            <a:ext cx="10687050" cy="25717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151598" y="4079939"/>
            <a:ext cx="720080" cy="608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70690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3950" y="1340768"/>
            <a:ext cx="9944100" cy="4733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97819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1199456" y="836893"/>
            <a:ext cx="10658475" cy="5832467"/>
            <a:chOff x="1199456" y="836893"/>
            <a:chExt cx="10658475" cy="583246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199456" y="836893"/>
              <a:ext cx="10658475" cy="25908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789340" y="3449910"/>
              <a:ext cx="5067300" cy="321945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775520" y="3789040"/>
              <a:ext cx="4114800" cy="523875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831887" y="4745310"/>
              <a:ext cx="2057400" cy="628650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4619997" y="4817020"/>
              <a:ext cx="2124075" cy="552450"/>
            </a:xfrm>
            <a:prstGeom prst="rect">
              <a:avLst/>
            </a:prstGeom>
          </p:spPr>
        </p:pic>
      </p:grpSp>
      <p:sp useBgFill="1">
        <p:nvSpPr>
          <p:cNvPr id="8" name="矩形 7"/>
          <p:cNvSpPr/>
          <p:nvPr/>
        </p:nvSpPr>
        <p:spPr>
          <a:xfrm>
            <a:off x="10632504" y="2748767"/>
            <a:ext cx="720080" cy="608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50318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1188640" y="980728"/>
            <a:ext cx="10668000" cy="5400600"/>
            <a:chOff x="1127448" y="836712"/>
            <a:chExt cx="10668000" cy="540060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127448" y="836712"/>
              <a:ext cx="10668000" cy="24955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960096" y="3262414"/>
              <a:ext cx="3456384" cy="2974898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765623" y="3677049"/>
              <a:ext cx="4695825" cy="666750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730152" y="4653136"/>
              <a:ext cx="2133600" cy="561975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4556448" y="4615036"/>
              <a:ext cx="1905000" cy="600075"/>
            </a:xfrm>
            <a:prstGeom prst="rect">
              <a:avLst/>
            </a:prstGeom>
          </p:spPr>
        </p:pic>
      </p:grpSp>
      <p:sp useBgFill="1">
        <p:nvSpPr>
          <p:cNvPr id="9" name="矩形 8"/>
          <p:cNvSpPr/>
          <p:nvPr/>
        </p:nvSpPr>
        <p:spPr>
          <a:xfrm>
            <a:off x="10632504" y="2820775"/>
            <a:ext cx="720080" cy="608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76068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781050" y="1484784"/>
            <a:ext cx="10629900" cy="5045174"/>
            <a:chOff x="781050" y="1268760"/>
            <a:chExt cx="10629900" cy="504517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81050" y="1268760"/>
              <a:ext cx="10629900" cy="26765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240016" y="3284984"/>
              <a:ext cx="3162300" cy="302895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434083" y="4317950"/>
              <a:ext cx="4152900" cy="552450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434083" y="5243065"/>
              <a:ext cx="1362075" cy="571500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4107309" y="5252590"/>
              <a:ext cx="1466850" cy="561975"/>
            </a:xfrm>
            <a:prstGeom prst="rect">
              <a:avLst/>
            </a:prstGeom>
          </p:spPr>
        </p:pic>
      </p:grpSp>
      <p:sp useBgFill="1">
        <p:nvSpPr>
          <p:cNvPr id="8" name="矩形 7"/>
          <p:cNvSpPr/>
          <p:nvPr/>
        </p:nvSpPr>
        <p:spPr>
          <a:xfrm>
            <a:off x="10151598" y="3468847"/>
            <a:ext cx="720080" cy="608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40721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1525" y="1268760"/>
            <a:ext cx="10648950" cy="2762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75510" y="4149080"/>
            <a:ext cx="3440980" cy="240443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9050886" y="3276986"/>
            <a:ext cx="1440160" cy="608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86498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</TotalTime>
  <Words>0</Words>
  <Application>Microsoft Office PowerPoint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72</cp:revision>
  <dcterms:created xsi:type="dcterms:W3CDTF">2015-09-16T06:44:00Z</dcterms:created>
  <dcterms:modified xsi:type="dcterms:W3CDTF">2025-12-18T01:31:02Z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